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864" y="19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108065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795574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55706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682741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122550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114217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510920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004883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55890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096454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114186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CA738-C802-4071-8E99-87F67BBDEE17}" type="datetimeFigureOut">
              <a:rPr lang="en-AU" smtClean="0"/>
              <a:pPr/>
              <a:t>20/12/2018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94741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34" t="29256" r="19215" b="38123"/>
          <a:stretch/>
        </p:blipFill>
        <p:spPr bwMode="auto">
          <a:xfrm>
            <a:off x="7905328" y="390942"/>
            <a:ext cx="1512168" cy="600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764704"/>
            <a:ext cx="990600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โรงเรียน................................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dirty="0">
                <a:latin typeface="TH SarabunPSK" pitchFamily="34" charset="-34"/>
                <a:cs typeface="TH SarabunPSK" pitchFamily="34" charset="-34"/>
              </a:rPr>
              <a:t>ร่วมกับ</a:t>
            </a:r>
          </a:p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สมาคมพัฒนาประชากรและชุมชน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ขอมอบเกียรติบัตรฉบับนี้ให้ไว้เพื่อแสดงว่า</a:t>
            </a:r>
          </a:p>
          <a:p>
            <a:pPr algn="ctr"/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ได้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เข้าร่วมกิจกรรมค่าย  </a:t>
            </a:r>
            <a:r>
              <a:rPr lang="en-AU" sz="2400" dirty="0">
                <a:latin typeface="TH SarabunPSK" pitchFamily="34" charset="-34"/>
                <a:cs typeface="TH SarabunPSK" pitchFamily="34" charset="-34"/>
              </a:rPr>
              <a:t>STEM 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แรงบันดาลใจจากธรรมชาติ</a:t>
            </a: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ระหว่าง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วันที่ .....................</a:t>
            </a:r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ณ ศูนย์พัฒนา</a:t>
            </a:r>
            <a:r>
              <a:rPr lang="th-TH" sz="2000">
                <a:latin typeface="TH SarabunPSK" pitchFamily="34" charset="-34"/>
                <a:cs typeface="TH SarabunPSK" pitchFamily="34" charset="-34"/>
              </a:rPr>
              <a:t>ชนบท</a:t>
            </a:r>
            <a:r>
              <a:rPr lang="th-TH" sz="2000" smtClean="0">
                <a:latin typeface="TH SarabunPSK" pitchFamily="34" charset="-34"/>
                <a:cs typeface="TH SarabunPSK" pitchFamily="34" charset="-34"/>
              </a:rPr>
              <a:t>ผสมผสานกระบี่ อำเภอเมือง จังหวัดกระบี่</a:t>
            </a:r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ขอให้ประสบแต่ความสุข ความเจริญและมีความก้าวหน้าตลอดไป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16922" y="908306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The Inspiration by Nature</a:t>
            </a:r>
            <a:endParaRPr lang="en-AU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กล่องข้อความ 2"/>
          <p:cNvSpPr txBox="1">
            <a:spLocks noChangeArrowheads="1"/>
          </p:cNvSpPr>
          <p:nvPr/>
        </p:nvSpPr>
        <p:spPr bwMode="auto">
          <a:xfrm>
            <a:off x="6071405" y="5380530"/>
            <a:ext cx="2619375" cy="96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</a:pPr>
            <a:r>
              <a:rPr lang="th-TH" sz="18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นายวิลาส  เตโช</a:t>
            </a:r>
            <a: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ผู้อำนวยการ</a:t>
            </a:r>
          </a:p>
          <a:p>
            <a:pPr marL="0" marR="0" algn="ctr">
              <a:spcBef>
                <a:spcPts val="0"/>
              </a:spcBef>
            </a:pP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สมาคม</a:t>
            </a:r>
            <a: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พัฒนาประชากรและชุมชน</a:t>
            </a:r>
            <a:r>
              <a:rPr lang="th-TH" sz="1800" dirty="0">
                <a:effectLst/>
                <a:latin typeface="Calibri"/>
                <a:ea typeface="Times New Roman"/>
                <a:cs typeface="BrowalliaUPC"/>
              </a:rPr>
              <a:t/>
            </a:r>
            <a:br>
              <a:rPr lang="th-TH" sz="1800" dirty="0">
                <a:effectLst/>
                <a:latin typeface="Calibri"/>
                <a:ea typeface="Times New Roman"/>
                <a:cs typeface="BrowalliaUPC"/>
              </a:rPr>
            </a:br>
            <a:endParaRPr lang="en-AU" sz="1100" dirty="0">
              <a:effectLst/>
              <a:latin typeface="Calibri"/>
              <a:ea typeface="Times New Roman"/>
              <a:cs typeface="Cordia New"/>
            </a:endParaRPr>
          </a:p>
        </p:txBody>
      </p:sp>
      <p:sp>
        <p:nvSpPr>
          <p:cNvPr id="8" name="กล่องข้อความ 2"/>
          <p:cNvSpPr txBox="1">
            <a:spLocks noChangeArrowheads="1"/>
          </p:cNvSpPr>
          <p:nvPr/>
        </p:nvSpPr>
        <p:spPr bwMode="auto">
          <a:xfrm>
            <a:off x="1243299" y="5385209"/>
            <a:ext cx="2619375" cy="96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1000"/>
              </a:spcAft>
            </a:pPr>
            <a:r>
              <a:rPr lang="en-US" sz="18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………………………………..</a:t>
            </a:r>
            <a: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ผู้อำนวยการ</a:t>
            </a:r>
            <a: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โรงเรียน.............................</a:t>
            </a:r>
            <a:endParaRPr lang="en-AU" sz="1100" dirty="0">
              <a:effectLst/>
              <a:latin typeface="Calibri"/>
              <a:ea typeface="Times New Roman"/>
              <a:cs typeface="Cordia New"/>
            </a:endParaRPr>
          </a:p>
        </p:txBody>
      </p:sp>
      <p:pic>
        <p:nvPicPr>
          <p:cNvPr id="9" name="รูปภาพ 7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7969547" y="4913816"/>
            <a:ext cx="1929348" cy="1984052"/>
          </a:xfrm>
          <a:prstGeom prst="rect">
            <a:avLst/>
          </a:prstGeom>
        </p:spPr>
      </p:pic>
      <p:pic>
        <p:nvPicPr>
          <p:cNvPr id="12" name="รูปภาพ 7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5" y="4887442"/>
            <a:ext cx="1929348" cy="1984052"/>
          </a:xfrm>
          <a:prstGeom prst="rect">
            <a:avLst/>
          </a:prstGeom>
        </p:spPr>
      </p:pic>
      <p:pic>
        <p:nvPicPr>
          <p:cNvPr id="13" name="รูปภาพ 7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3971" y="-28816"/>
            <a:ext cx="1929348" cy="1984052"/>
          </a:xfrm>
          <a:prstGeom prst="rect">
            <a:avLst/>
          </a:prstGeom>
        </p:spPr>
      </p:pic>
      <p:pic>
        <p:nvPicPr>
          <p:cNvPr id="19" name="Picture 2" descr="P:\Logo\PDA\pdalogo with text-2013-resiz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5463" y="2443674"/>
            <a:ext cx="1081851" cy="1104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val 19"/>
          <p:cNvSpPr/>
          <p:nvPr/>
        </p:nvSpPr>
        <p:spPr>
          <a:xfrm>
            <a:off x="680106" y="2449740"/>
            <a:ext cx="1130192" cy="1098753"/>
          </a:xfrm>
          <a:prstGeom prst="ellipse">
            <a:avLst/>
          </a:prstGeom>
          <a:noFill/>
          <a:ln w="63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TextBox 22"/>
          <p:cNvSpPr txBox="1"/>
          <p:nvPr/>
        </p:nvSpPr>
        <p:spPr>
          <a:xfrm>
            <a:off x="769072" y="2857660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olidFill>
                  <a:schemeClr val="bg2">
                    <a:lumMod val="75000"/>
                  </a:schemeClr>
                </a:solidFill>
              </a:rPr>
              <a:t>โลโก้โรงเรียน</a:t>
            </a:r>
            <a:endParaRPr lang="en-AU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5228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65</Words>
  <Application>Microsoft Office PowerPoint</Application>
  <PresentationFormat>A4 Paper (210x297 mm)</PresentationFormat>
  <Paragraphs>17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Luxchid Suwanich</dc:creator>
  <cp:lastModifiedBy>user</cp:lastModifiedBy>
  <cp:revision>7</cp:revision>
  <dcterms:created xsi:type="dcterms:W3CDTF">2017-09-26T09:35:32Z</dcterms:created>
  <dcterms:modified xsi:type="dcterms:W3CDTF">2018-12-20T03:23:00Z</dcterms:modified>
</cp:coreProperties>
</file>