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0000"/>
    <a:srgbClr val="FF0000"/>
    <a:srgbClr val="000066"/>
    <a:srgbClr val="FF3300"/>
    <a:srgbClr val="FF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306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806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557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70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274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255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0920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88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89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45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418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CA738-C802-4071-8E99-87F67BBDEE17}" type="datetimeFigureOut">
              <a:rPr lang="en-AU" smtClean="0"/>
              <a:pPr/>
              <a:t>8/06/2026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74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64704"/>
            <a:ext cx="9906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โรงเรียน...........................................</a:t>
            </a:r>
          </a:p>
          <a:p>
            <a:pPr algn="ctr"/>
            <a:r>
              <a:rPr lang="th-TH" dirty="0">
                <a:latin typeface="TH SarabunPSK" pitchFamily="34" charset="-34"/>
                <a:cs typeface="TH SarabunPSK" pitchFamily="34" charset="-34"/>
              </a:rPr>
              <a:t>ร่วมกับ</a:t>
            </a:r>
          </a:p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สมาคมพัฒนาประชากรและชุมชน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ขอมอบเกียรติบัตรฉบับนี้ให้ไว้เพื่อแสดงว่า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เด็กชาย..................................................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ได้เข้าร่วมกิจกรรมค่าย</a:t>
            </a:r>
            <a:r>
              <a:rPr lang="en-AU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แรงบันดาลใจจากธรรมชาติ สู่วิทยาศาสตร์และเทคโนโลยี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ระหว่างวันที่ .....................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ณ ศูนย์พัฒนาชนบทผสมผสานกระบี่ อำเภอเมือง จังหวัดกระบี่</a:t>
            </a: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ขอให้ประสบแต่ความสุข ความเจริญและมีความก้าวหน้าตลอดไป</a:t>
            </a:r>
          </a:p>
          <a:p>
            <a:pPr algn="ctr"/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16922" y="908306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Inspiration by Nature</a:t>
            </a:r>
            <a:endParaRPr lang="en-AU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071405" y="5380530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</a:pP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นายวิลาส  เตโช</a:t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</a:p>
          <a:p>
            <a:pPr marL="0" marR="0" algn="ctr">
              <a:spcBef>
                <a:spcPts val="0"/>
              </a:spcBef>
            </a:pP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สมาคมพัฒนาประชากรและชุมชน</a:t>
            </a:r>
            <a:br>
              <a:rPr lang="th-TH" sz="1800" dirty="0">
                <a:effectLst/>
                <a:latin typeface="Calibri"/>
                <a:ea typeface="Times New Roman"/>
                <a:cs typeface="BrowalliaUPC"/>
              </a:rPr>
            </a:b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1243299" y="5385209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………………………………..</a:t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  <a:b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>
                <a:latin typeface="TH SarabunPSK" pitchFamily="34" charset="-34"/>
                <a:ea typeface="Times New Roman"/>
                <a:cs typeface="TH SarabunPSK" pitchFamily="34" charset="-34"/>
              </a:rPr>
              <a:t>โรงเรียน.............................</a:t>
            </a: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pic>
        <p:nvPicPr>
          <p:cNvPr id="9" name="รูปภาพ 7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969547" y="4913816"/>
            <a:ext cx="1929348" cy="1984052"/>
          </a:xfrm>
          <a:prstGeom prst="rect">
            <a:avLst/>
          </a:prstGeom>
        </p:spPr>
      </p:pic>
      <p:pic>
        <p:nvPicPr>
          <p:cNvPr id="12" name="รูปภาพ 7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" y="4887442"/>
            <a:ext cx="1929348" cy="1984052"/>
          </a:xfrm>
          <a:prstGeom prst="rect">
            <a:avLst/>
          </a:prstGeom>
        </p:spPr>
      </p:pic>
      <p:pic>
        <p:nvPicPr>
          <p:cNvPr id="19" name="Picture 2" descr="P:\Logo\PDA\pdalogo with text-2013-resiz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814" y="2352031"/>
            <a:ext cx="888518" cy="90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679645" y="2368031"/>
            <a:ext cx="888518" cy="875382"/>
          </a:xfrm>
          <a:prstGeom prst="ellipse">
            <a:avLst/>
          </a:prstGeom>
          <a:noFill/>
          <a:ln w="63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679645" y="2672993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>
                <a:solidFill>
                  <a:schemeClr val="bg2">
                    <a:lumMod val="75000"/>
                  </a:schemeClr>
                </a:solidFill>
              </a:rPr>
              <a:t>โลโก้โรงเรียน</a:t>
            </a:r>
            <a:endParaRPr lang="en-A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รูปภาพ 4" descr="รูปภาพประกอบด้วย ร่าง, ลายมือ, การประดิษฐ์ตัวอักษร, การวาดภาพ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CA736A36-F08D-9C35-8321-DEC7A410E9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536" t="7341" r="8207" b="24930"/>
          <a:stretch>
            <a:fillRect/>
          </a:stretch>
        </p:blipFill>
        <p:spPr>
          <a:xfrm>
            <a:off x="6825208" y="4727933"/>
            <a:ext cx="1224136" cy="576064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178B123-5BE6-5D83-E7EB-388AD6F59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74" y="226055"/>
            <a:ext cx="1331873" cy="1310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8FCE33E-E20F-A01C-8313-3307B6A468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4" t="29256" r="19215" b="38123"/>
          <a:stretch/>
        </p:blipFill>
        <p:spPr bwMode="auto">
          <a:xfrm>
            <a:off x="7901989" y="370222"/>
            <a:ext cx="1512168" cy="60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522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85</Words>
  <Application>Microsoft Office PowerPoint</Application>
  <PresentationFormat>กระดาษ A4 (210x297 มม.)</PresentationFormat>
  <Paragraphs>17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Luxchid Suwanich</dc:creator>
  <cp:lastModifiedBy>MyCom</cp:lastModifiedBy>
  <cp:revision>15</cp:revision>
  <dcterms:created xsi:type="dcterms:W3CDTF">2017-09-26T09:35:32Z</dcterms:created>
  <dcterms:modified xsi:type="dcterms:W3CDTF">2026-06-08T04:43:57Z</dcterms:modified>
</cp:coreProperties>
</file>